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SE, BARBARA" initials="WB" lastIdx="0" clrIdx="0">
    <p:extLst>
      <p:ext uri="{19B8F6BF-5375-455C-9EA6-DF929625EA0E}">
        <p15:presenceInfo xmlns:p15="http://schemas.microsoft.com/office/powerpoint/2012/main" userId="S-1-5-21-1409082233-1202660629-725345543-738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33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38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41F7-835A-4D27-BC48-B39251B89C8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CB18-077F-48BC-B64B-D21AEF8D3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84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41F7-835A-4D27-BC48-B39251B89C8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CB18-077F-48BC-B64B-D21AEF8D3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16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41F7-835A-4D27-BC48-B39251B89C8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CB18-077F-48BC-B64B-D21AEF8D3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41F7-835A-4D27-BC48-B39251B89C8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CB18-077F-48BC-B64B-D21AEF8D3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8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41F7-835A-4D27-BC48-B39251B89C8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CB18-077F-48BC-B64B-D21AEF8D3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8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41F7-835A-4D27-BC48-B39251B89C8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CB18-077F-48BC-B64B-D21AEF8D3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4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41F7-835A-4D27-BC48-B39251B89C8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CB18-077F-48BC-B64B-D21AEF8D3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8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41F7-835A-4D27-BC48-B39251B89C8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CB18-077F-48BC-B64B-D21AEF8D3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8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41F7-835A-4D27-BC48-B39251B89C8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CB18-077F-48BC-B64B-D21AEF8D3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8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41F7-835A-4D27-BC48-B39251B89C8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CB18-077F-48BC-B64B-D21AEF8D3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1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641F7-835A-4D27-BC48-B39251B89C8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CB18-077F-48BC-B64B-D21AEF8D3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9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641F7-835A-4D27-BC48-B39251B89C8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CB18-077F-48BC-B64B-D21AEF8D3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5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506" y="6613"/>
            <a:ext cx="12317506" cy="685138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524847" y="857468"/>
            <a:ext cx="120410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000" u="sng" dirty="0" smtClean="0"/>
              <a:t>VOLLEYBALL</a:t>
            </a:r>
            <a:r>
              <a:rPr lang="en-US" sz="1000" dirty="0" smtClean="0"/>
              <a:t> BUS ENTRANCE</a:t>
            </a:r>
            <a:endParaRPr 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7917629" y="367890"/>
            <a:ext cx="278623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latin typeface="Bookman Old Style" panose="02050604050505020204" pitchFamily="18" charset="0"/>
              </a:rPr>
              <a:t>Alamo Stadium  &amp; ACC Volleyball Regional Volleyball Tournament </a:t>
            </a:r>
            <a:r>
              <a:rPr lang="en-US" sz="1050" b="1" dirty="0" smtClean="0">
                <a:latin typeface="Bookman Old Style" panose="02050604050505020204" pitchFamily="18" charset="0"/>
              </a:rPr>
              <a:t>Parking</a:t>
            </a:r>
            <a:endParaRPr lang="en-US" sz="1050" b="1" dirty="0">
              <a:latin typeface="Bookman Old Style" panose="02050604050505020204" pitchFamily="18" charset="0"/>
            </a:endParaRPr>
          </a:p>
        </p:txBody>
      </p:sp>
      <p:sp>
        <p:nvSpPr>
          <p:cNvPr id="14" name="Left Arrow 13"/>
          <p:cNvSpPr/>
          <p:nvPr/>
        </p:nvSpPr>
        <p:spPr>
          <a:xfrm rot="19943784">
            <a:off x="6167740" y="3587784"/>
            <a:ext cx="729162" cy="16802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50" b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7406249" y="2925575"/>
            <a:ext cx="131588" cy="1060223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417805" y="2551648"/>
            <a:ext cx="988444" cy="2297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94264" y="4547079"/>
            <a:ext cx="1689131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VOLLEYBALL BUS PARKING (AS PER PARKER)</a:t>
            </a:r>
            <a:endParaRPr lang="en-US" sz="1000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5398936" y="1057523"/>
            <a:ext cx="23854" cy="564543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6129337" y="4040269"/>
            <a:ext cx="1154058" cy="303038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flipH="1">
            <a:off x="7634688" y="3745064"/>
            <a:ext cx="871740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600" dirty="0" smtClean="0"/>
              <a:t>NO SPECTATORS BEYOND THIS POINT</a:t>
            </a:r>
            <a:endParaRPr lang="en-US" sz="600" dirty="0"/>
          </a:p>
        </p:txBody>
      </p:sp>
      <p:sp>
        <p:nvSpPr>
          <p:cNvPr id="17" name="TextBox 16"/>
          <p:cNvSpPr txBox="1"/>
          <p:nvPr/>
        </p:nvSpPr>
        <p:spPr>
          <a:xfrm rot="17590271">
            <a:off x="10143430" y="1085793"/>
            <a:ext cx="6520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b="1" dirty="0">
              <a:solidFill>
                <a:srgbClr val="FF0000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792523">
            <a:off x="5761763" y="1658916"/>
            <a:ext cx="335309" cy="957155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 flipH="1">
            <a:off x="5929417" y="2424596"/>
            <a:ext cx="394958" cy="84113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 rot="17577958">
            <a:off x="5449838" y="2723477"/>
            <a:ext cx="886940" cy="28012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 rot="17740584">
            <a:off x="5395768" y="2677430"/>
            <a:ext cx="971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rgbClr val="FF0000"/>
                </a:solidFill>
              </a:rPr>
              <a:t>SPECTATOR GYM ENTRANCE</a:t>
            </a:r>
            <a:endParaRPr lang="en-US" sz="9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21180909">
            <a:off x="6182506" y="3729363"/>
            <a:ext cx="16386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rgbClr val="FF0000"/>
                </a:solidFill>
              </a:rPr>
              <a:t>TEAM AND SPIRIT ENTRANCE</a:t>
            </a:r>
            <a:endParaRPr lang="en-US" sz="9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74551" y="1885259"/>
            <a:ext cx="1363286" cy="24622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SPECTATOR </a:t>
            </a:r>
            <a:r>
              <a:rPr lang="en-US" sz="1000" dirty="0"/>
              <a:t>PARKING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9106178" y="2643471"/>
            <a:ext cx="1363286" cy="24622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SPECTATOR PARKING</a:t>
            </a:r>
            <a:endParaRPr lang="en-US" sz="1000" dirty="0"/>
          </a:p>
        </p:txBody>
      </p:sp>
      <p:sp>
        <p:nvSpPr>
          <p:cNvPr id="22" name="TextBox 21"/>
          <p:cNvSpPr txBox="1"/>
          <p:nvPr/>
        </p:nvSpPr>
        <p:spPr>
          <a:xfrm>
            <a:off x="7472043" y="1065027"/>
            <a:ext cx="1675063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POSSIBLE SPECTATOR PARKING IN ZOO GARAGE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6162144" y="2840300"/>
            <a:ext cx="566803" cy="18466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600" dirty="0" smtClean="0"/>
              <a:t>NORTH EXIT</a:t>
            </a:r>
            <a:endParaRPr lang="en-US" sz="600" dirty="0"/>
          </a:p>
        </p:txBody>
      </p:sp>
      <p:sp>
        <p:nvSpPr>
          <p:cNvPr id="26" name="TextBox 25"/>
          <p:cNvSpPr txBox="1"/>
          <p:nvPr/>
        </p:nvSpPr>
        <p:spPr>
          <a:xfrm>
            <a:off x="5487662" y="3671798"/>
            <a:ext cx="648836" cy="18466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600" dirty="0" smtClean="0"/>
              <a:t>SOU</a:t>
            </a:r>
            <a:r>
              <a:rPr lang="en-US" sz="600" dirty="0" smtClean="0"/>
              <a:t>TH EXIT</a:t>
            </a:r>
            <a:endParaRPr lang="en-US" sz="600" dirty="0"/>
          </a:p>
        </p:txBody>
      </p:sp>
      <p:sp>
        <p:nvSpPr>
          <p:cNvPr id="31" name="TextBox 30"/>
          <p:cNvSpPr txBox="1"/>
          <p:nvPr/>
        </p:nvSpPr>
        <p:spPr>
          <a:xfrm>
            <a:off x="1463014" y="1239301"/>
            <a:ext cx="1675063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POSSIBLE SPECTATOR PARKING IF NO FOOTBALL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75313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52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Calibri Light</vt:lpstr>
      <vt:lpstr>Office Theme</vt:lpstr>
      <vt:lpstr>PowerPoint Presentation</vt:lpstr>
    </vt:vector>
  </TitlesOfParts>
  <Company>San Antonio Independent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Reyes, Michelle C</dc:creator>
  <cp:lastModifiedBy>WISE, BARBARA</cp:lastModifiedBy>
  <cp:revision>25</cp:revision>
  <cp:lastPrinted>2014-11-12T17:39:28Z</cp:lastPrinted>
  <dcterms:created xsi:type="dcterms:W3CDTF">2014-08-26T21:19:49Z</dcterms:created>
  <dcterms:modified xsi:type="dcterms:W3CDTF">2019-11-07T15:50:23Z</dcterms:modified>
</cp:coreProperties>
</file>